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333" r:id="rId3"/>
    <p:sldId id="334" r:id="rId4"/>
    <p:sldId id="336" r:id="rId5"/>
    <p:sldId id="337" r:id="rId6"/>
    <p:sldId id="338" r:id="rId7"/>
    <p:sldId id="339" r:id="rId8"/>
    <p:sldId id="335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801" autoAdjust="0"/>
    <p:restoredTop sz="94651" autoAdjust="0"/>
  </p:normalViewPr>
  <p:slideViewPr>
    <p:cSldViewPr snapToGrid="0">
      <p:cViewPr varScale="1">
        <p:scale>
          <a:sx n="104" d="100"/>
          <a:sy n="104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75E3C-D0CC-4E22-B8A9-B471ECFB6B9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ACD98E-FE99-4E90-9A37-8C717B0CA1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IT’S ALL ABOUT THE HEART</a:t>
          </a:r>
        </a:p>
      </dgm:t>
    </dgm:pt>
    <dgm:pt modelId="{101E4425-FAE9-4F4A-AAC7-EF5866ECE2B3}" type="parTrans" cxnId="{F0A6D579-3804-4A72-BD4D-14928F25956E}">
      <dgm:prSet/>
      <dgm:spPr/>
      <dgm:t>
        <a:bodyPr/>
        <a:lstStyle/>
        <a:p>
          <a:endParaRPr lang="en-US"/>
        </a:p>
      </dgm:t>
    </dgm:pt>
    <dgm:pt modelId="{3E17DAD1-BA9D-44F5-8FF5-F49D2B572909}" type="sibTrans" cxnId="{F0A6D579-3804-4A72-BD4D-14928F25956E}">
      <dgm:prSet/>
      <dgm:spPr/>
      <dgm:t>
        <a:bodyPr/>
        <a:lstStyle/>
        <a:p>
          <a:endParaRPr lang="en-US"/>
        </a:p>
      </dgm:t>
    </dgm:pt>
    <dgm:pt modelId="{1E26DC25-A651-4F20-9513-05932666CE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HEART THAT HAS EYES AND FEET</a:t>
          </a:r>
        </a:p>
      </dgm:t>
    </dgm:pt>
    <dgm:pt modelId="{7E6AC353-B6ED-4CF9-BB41-37CDD9F6DA9B}" type="parTrans" cxnId="{7DD3999B-1F03-4BE0-88DA-D2650ABBBA76}">
      <dgm:prSet/>
      <dgm:spPr/>
      <dgm:t>
        <a:bodyPr/>
        <a:lstStyle/>
        <a:p>
          <a:endParaRPr lang="en-US"/>
        </a:p>
      </dgm:t>
    </dgm:pt>
    <dgm:pt modelId="{054C148C-C9CA-4877-B217-99A7FEA289DA}" type="sibTrans" cxnId="{7DD3999B-1F03-4BE0-88DA-D2650ABBBA76}">
      <dgm:prSet/>
      <dgm:spPr/>
      <dgm:t>
        <a:bodyPr/>
        <a:lstStyle/>
        <a:p>
          <a:endParaRPr lang="en-US"/>
        </a:p>
      </dgm:t>
    </dgm:pt>
    <dgm:pt modelId="{551B3C02-CB8C-405E-B584-6D984536C5D3}" type="pres">
      <dgm:prSet presAssocID="{80675E3C-D0CC-4E22-B8A9-B471ECFB6B9F}" presName="cycle" presStyleCnt="0">
        <dgm:presLayoutVars>
          <dgm:dir/>
          <dgm:resizeHandles val="exact"/>
        </dgm:presLayoutVars>
      </dgm:prSet>
      <dgm:spPr/>
    </dgm:pt>
    <dgm:pt modelId="{1A9262EB-FBA4-401D-919B-FBEF35D70D02}" type="pres">
      <dgm:prSet presAssocID="{E1ACD98E-FE99-4E90-9A37-8C717B0CA116}" presName="node" presStyleLbl="node1" presStyleIdx="0" presStyleCnt="2">
        <dgm:presLayoutVars>
          <dgm:bulletEnabled val="1"/>
        </dgm:presLayoutVars>
      </dgm:prSet>
      <dgm:spPr/>
    </dgm:pt>
    <dgm:pt modelId="{860329C6-E665-41C6-AF38-A85F92E526DE}" type="pres">
      <dgm:prSet presAssocID="{E1ACD98E-FE99-4E90-9A37-8C717B0CA116}" presName="spNode" presStyleCnt="0"/>
      <dgm:spPr/>
    </dgm:pt>
    <dgm:pt modelId="{DCB0A5A3-61CE-433D-BDAF-A8ADB1C4962A}" type="pres">
      <dgm:prSet presAssocID="{3E17DAD1-BA9D-44F5-8FF5-F49D2B572909}" presName="sibTrans" presStyleLbl="sibTrans1D1" presStyleIdx="0" presStyleCnt="2"/>
      <dgm:spPr/>
    </dgm:pt>
    <dgm:pt modelId="{40F60FE4-5F0F-4834-81FC-40A8783936D9}" type="pres">
      <dgm:prSet presAssocID="{1E26DC25-A651-4F20-9513-05932666CE5A}" presName="node" presStyleLbl="node1" presStyleIdx="1" presStyleCnt="2">
        <dgm:presLayoutVars>
          <dgm:bulletEnabled val="1"/>
        </dgm:presLayoutVars>
      </dgm:prSet>
      <dgm:spPr/>
    </dgm:pt>
    <dgm:pt modelId="{1D6BD8C4-8ECC-428D-B47C-7C8233F48AC2}" type="pres">
      <dgm:prSet presAssocID="{1E26DC25-A651-4F20-9513-05932666CE5A}" presName="spNode" presStyleCnt="0"/>
      <dgm:spPr/>
    </dgm:pt>
    <dgm:pt modelId="{35D32F97-D71E-4F14-820A-F94FC8E016AA}" type="pres">
      <dgm:prSet presAssocID="{054C148C-C9CA-4877-B217-99A7FEA289DA}" presName="sibTrans" presStyleLbl="sibTrans1D1" presStyleIdx="1" presStyleCnt="2"/>
      <dgm:spPr/>
    </dgm:pt>
  </dgm:ptLst>
  <dgm:cxnLst>
    <dgm:cxn modelId="{20A01003-A417-40EA-8DA4-4F4A5A7D8AD3}" type="presOf" srcId="{E1ACD98E-FE99-4E90-9A37-8C717B0CA116}" destId="{1A9262EB-FBA4-401D-919B-FBEF35D70D02}" srcOrd="0" destOrd="0" presId="urn:microsoft.com/office/officeart/2005/8/layout/cycle6"/>
    <dgm:cxn modelId="{5D95116B-95D4-4049-A45C-6E416BDFF2E8}" type="presOf" srcId="{1E26DC25-A651-4F20-9513-05932666CE5A}" destId="{40F60FE4-5F0F-4834-81FC-40A8783936D9}" srcOrd="0" destOrd="0" presId="urn:microsoft.com/office/officeart/2005/8/layout/cycle6"/>
    <dgm:cxn modelId="{F0A6D579-3804-4A72-BD4D-14928F25956E}" srcId="{80675E3C-D0CC-4E22-B8A9-B471ECFB6B9F}" destId="{E1ACD98E-FE99-4E90-9A37-8C717B0CA116}" srcOrd="0" destOrd="0" parTransId="{101E4425-FAE9-4F4A-AAC7-EF5866ECE2B3}" sibTransId="{3E17DAD1-BA9D-44F5-8FF5-F49D2B572909}"/>
    <dgm:cxn modelId="{7756A584-F867-4005-B758-4476E14E5D91}" type="presOf" srcId="{3E17DAD1-BA9D-44F5-8FF5-F49D2B572909}" destId="{DCB0A5A3-61CE-433D-BDAF-A8ADB1C4962A}" srcOrd="0" destOrd="0" presId="urn:microsoft.com/office/officeart/2005/8/layout/cycle6"/>
    <dgm:cxn modelId="{7DD3999B-1F03-4BE0-88DA-D2650ABBBA76}" srcId="{80675E3C-D0CC-4E22-B8A9-B471ECFB6B9F}" destId="{1E26DC25-A651-4F20-9513-05932666CE5A}" srcOrd="1" destOrd="0" parTransId="{7E6AC353-B6ED-4CF9-BB41-37CDD9F6DA9B}" sibTransId="{054C148C-C9CA-4877-B217-99A7FEA289DA}"/>
    <dgm:cxn modelId="{C37F59D3-F03A-4BDF-8583-F02EABC9DC2F}" type="presOf" srcId="{80675E3C-D0CC-4E22-B8A9-B471ECFB6B9F}" destId="{551B3C02-CB8C-405E-B584-6D984536C5D3}" srcOrd="0" destOrd="0" presId="urn:microsoft.com/office/officeart/2005/8/layout/cycle6"/>
    <dgm:cxn modelId="{7E8510E0-601F-4CDE-9865-0309F3BA44F8}" type="presOf" srcId="{054C148C-C9CA-4877-B217-99A7FEA289DA}" destId="{35D32F97-D71E-4F14-820A-F94FC8E016AA}" srcOrd="0" destOrd="0" presId="urn:microsoft.com/office/officeart/2005/8/layout/cycle6"/>
    <dgm:cxn modelId="{367207B0-7497-4C81-9956-048DA5999780}" type="presParOf" srcId="{551B3C02-CB8C-405E-B584-6D984536C5D3}" destId="{1A9262EB-FBA4-401D-919B-FBEF35D70D02}" srcOrd="0" destOrd="0" presId="urn:microsoft.com/office/officeart/2005/8/layout/cycle6"/>
    <dgm:cxn modelId="{798F1A4C-963F-4646-A347-C4ACC6813561}" type="presParOf" srcId="{551B3C02-CB8C-405E-B584-6D984536C5D3}" destId="{860329C6-E665-41C6-AF38-A85F92E526DE}" srcOrd="1" destOrd="0" presId="urn:microsoft.com/office/officeart/2005/8/layout/cycle6"/>
    <dgm:cxn modelId="{F3B27E2C-309D-451A-A1C8-BB4C3BF69274}" type="presParOf" srcId="{551B3C02-CB8C-405E-B584-6D984536C5D3}" destId="{DCB0A5A3-61CE-433D-BDAF-A8ADB1C4962A}" srcOrd="2" destOrd="0" presId="urn:microsoft.com/office/officeart/2005/8/layout/cycle6"/>
    <dgm:cxn modelId="{1CC00FF8-2F1A-479E-8A88-C2940C62F2EC}" type="presParOf" srcId="{551B3C02-CB8C-405E-B584-6D984536C5D3}" destId="{40F60FE4-5F0F-4834-81FC-40A8783936D9}" srcOrd="3" destOrd="0" presId="urn:microsoft.com/office/officeart/2005/8/layout/cycle6"/>
    <dgm:cxn modelId="{D45F0F88-96C3-47F0-9CE7-1E233B9B8BAA}" type="presParOf" srcId="{551B3C02-CB8C-405E-B584-6D984536C5D3}" destId="{1D6BD8C4-8ECC-428D-B47C-7C8233F48AC2}" srcOrd="4" destOrd="0" presId="urn:microsoft.com/office/officeart/2005/8/layout/cycle6"/>
    <dgm:cxn modelId="{CF9A1C02-D807-4095-B155-6F1EEC93CBF8}" type="presParOf" srcId="{551B3C02-CB8C-405E-B584-6D984536C5D3}" destId="{35D32F97-D71E-4F14-820A-F94FC8E016AA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262EB-FBA4-401D-919B-FBEF35D70D02}">
      <dsp:nvSpPr>
        <dsp:cNvPr id="0" name=""/>
        <dsp:cNvSpPr/>
      </dsp:nvSpPr>
      <dsp:spPr>
        <a:xfrm>
          <a:off x="1311" y="1577732"/>
          <a:ext cx="3206681" cy="2084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IT’S ALL ABOUT THE HEART</a:t>
          </a:r>
        </a:p>
      </dsp:txBody>
      <dsp:txXfrm>
        <a:off x="103060" y="1679481"/>
        <a:ext cx="3003183" cy="1880845"/>
      </dsp:txXfrm>
    </dsp:sp>
    <dsp:sp modelId="{DCB0A5A3-61CE-433D-BDAF-A8ADB1C4962A}">
      <dsp:nvSpPr>
        <dsp:cNvPr id="0" name=""/>
        <dsp:cNvSpPr/>
      </dsp:nvSpPr>
      <dsp:spPr>
        <a:xfrm>
          <a:off x="1604652" y="849796"/>
          <a:ext cx="3540215" cy="3540215"/>
        </a:xfrm>
        <a:custGeom>
          <a:avLst/>
          <a:gdLst/>
          <a:ahLst/>
          <a:cxnLst/>
          <a:rect l="0" t="0" r="0" b="0"/>
          <a:pathLst>
            <a:path>
              <a:moveTo>
                <a:pt x="356351" y="704943"/>
              </a:moveTo>
              <a:arcTo wR="1770107" hR="1770107" stAng="13019726" swAng="636054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60FE4-5F0F-4834-81FC-40A8783936D9}">
      <dsp:nvSpPr>
        <dsp:cNvPr id="0" name=""/>
        <dsp:cNvSpPr/>
      </dsp:nvSpPr>
      <dsp:spPr>
        <a:xfrm>
          <a:off x="3541527" y="1577732"/>
          <a:ext cx="3206681" cy="2084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 HEART THAT HAS EYES AND FEET</a:t>
          </a:r>
        </a:p>
      </dsp:txBody>
      <dsp:txXfrm>
        <a:off x="3643276" y="1679481"/>
        <a:ext cx="3003183" cy="1880845"/>
      </dsp:txXfrm>
    </dsp:sp>
    <dsp:sp modelId="{35D32F97-D71E-4F14-820A-F94FC8E016AA}">
      <dsp:nvSpPr>
        <dsp:cNvPr id="0" name=""/>
        <dsp:cNvSpPr/>
      </dsp:nvSpPr>
      <dsp:spPr>
        <a:xfrm>
          <a:off x="1604652" y="849796"/>
          <a:ext cx="3540215" cy="3540215"/>
        </a:xfrm>
        <a:custGeom>
          <a:avLst/>
          <a:gdLst/>
          <a:ahLst/>
          <a:cxnLst/>
          <a:rect l="0" t="0" r="0" b="0"/>
          <a:pathLst>
            <a:path>
              <a:moveTo>
                <a:pt x="3183863" y="2835272"/>
              </a:moveTo>
              <a:arcTo wR="1770107" hR="1770107" stAng="2219726" swAng="636054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7B6A-2123-478C-BFE1-766331C93AEC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DEC82-68DB-4FB8-8D16-1F6814AA6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8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6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81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3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30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36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21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28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9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9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1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7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6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4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7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97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C82-68DB-4FB8-8D16-1F6814AA61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1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4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3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4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95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84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7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9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7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9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0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4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9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5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8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8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521434-4C1C-4738-9093-99B7EA89A6BF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AEBA52-0B98-4012-A2D1-382BC664C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6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190" y="924232"/>
            <a:ext cx="8174971" cy="3285866"/>
          </a:xfrm>
        </p:spPr>
        <p:txBody>
          <a:bodyPr>
            <a:normAutofit/>
          </a:bodyPr>
          <a:lstStyle/>
          <a:p>
            <a:pPr algn="l"/>
            <a:r>
              <a:rPr lang="en-US" sz="6200" dirty="0"/>
              <a:t>THE 12 MINOR PROPHETS:  Jonah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190" y="4210098"/>
            <a:ext cx="7178070" cy="86334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Forgiveness Given To God’s Enemies</a:t>
            </a:r>
          </a:p>
        </p:txBody>
      </p:sp>
    </p:spTree>
    <p:extLst>
      <p:ext uri="{BB962C8B-B14F-4D97-AF65-F5344CB8AC3E}">
        <p14:creationId xmlns:p14="http://schemas.microsoft.com/office/powerpoint/2010/main" val="418096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9328B-D8C2-422A-A3FF-32BBE187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Corinthians 15:3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7CF0C-D0F7-4BB9-9687-58EFE548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1 Now, brothers and sisters, I want to remind you of the gospel I preached to you, which you received and on which you have taken your stand. </a:t>
            </a:r>
          </a:p>
          <a:p>
            <a:pPr marL="0" indent="0" algn="just">
              <a:buNone/>
            </a:pP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By this gospel you are saved, if you hold firmly to the word I preached to you. Otherwise, you have believed in vain.</a:t>
            </a:r>
          </a:p>
          <a:p>
            <a:pPr marL="0" indent="0" algn="just">
              <a:buNone/>
            </a:pP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For what I received I passed on to you as of first importance</a:t>
            </a:r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: that Christ died for our sins according to the Scriptures, </a:t>
            </a:r>
          </a:p>
          <a:p>
            <a:pPr marL="0" indent="0" algn="just">
              <a:buNone/>
            </a:pP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US" b="1" i="0" dirty="0">
                <a:solidFill>
                  <a:srgbClr val="000000"/>
                </a:solidFill>
                <a:effectLst/>
                <a:latin typeface="system-ui"/>
              </a:rPr>
              <a:t>that he was buried, that he was raised on the third day according to the Scriptures,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84F4-66F1-40B1-83FE-1B905B8D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Jonah 3 (NASB)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68168-F0B8-40F7-94DB-62423365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b="1" dirty="0"/>
              <a:t>3 So Jonah got up and went to Nineveh according to the word of the LORD. Now Nineveh was an exceedingly large city, a three days’ walk. </a:t>
            </a:r>
          </a:p>
          <a:p>
            <a:pPr marL="0" indent="0" algn="just">
              <a:buNone/>
            </a:pPr>
            <a:r>
              <a:rPr lang="en-US" sz="3200" b="1" dirty="0"/>
              <a:t>4 Then Jonah began to go through the city one day’s walk; and he cried out and said, </a:t>
            </a:r>
            <a:r>
              <a:rPr lang="en-US" sz="3200" b="1" dirty="0">
                <a:solidFill>
                  <a:srgbClr val="FF0000"/>
                </a:solidFill>
              </a:rPr>
              <a:t>“Forty more days, and Nineveh will be overthrown.”</a:t>
            </a:r>
          </a:p>
        </p:txBody>
      </p:sp>
    </p:spTree>
    <p:extLst>
      <p:ext uri="{BB962C8B-B14F-4D97-AF65-F5344CB8AC3E}">
        <p14:creationId xmlns:p14="http://schemas.microsoft.com/office/powerpoint/2010/main" val="61643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84F4-66F1-40B1-83FE-1B905B8D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Jonah 3 (NASB)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68168-F0B8-40F7-94DB-62423365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/>
              <a:t>5 </a:t>
            </a:r>
            <a:r>
              <a:rPr lang="en-US" sz="3200" b="1" dirty="0">
                <a:highlight>
                  <a:srgbClr val="FFFF00"/>
                </a:highlight>
              </a:rPr>
              <a:t>Then</a:t>
            </a:r>
            <a:r>
              <a:rPr lang="en-US" sz="3200" b="1" dirty="0"/>
              <a:t> the people of Nineveh </a:t>
            </a:r>
            <a:r>
              <a:rPr lang="en-US" sz="3200" b="1" dirty="0">
                <a:solidFill>
                  <a:srgbClr val="FF0000"/>
                </a:solidFill>
              </a:rPr>
              <a:t>believed in God</a:t>
            </a:r>
            <a:r>
              <a:rPr lang="en-US" sz="3200" b="1" dirty="0"/>
              <a:t>; and </a:t>
            </a:r>
            <a:r>
              <a:rPr lang="en-US" sz="3200" b="1" dirty="0">
                <a:solidFill>
                  <a:srgbClr val="FF0000"/>
                </a:solidFill>
              </a:rPr>
              <a:t>they called a fast </a:t>
            </a:r>
            <a:r>
              <a:rPr lang="en-US" sz="3200" b="1" dirty="0"/>
              <a:t>and </a:t>
            </a:r>
            <a:r>
              <a:rPr lang="en-US" sz="3200" b="1" dirty="0">
                <a:solidFill>
                  <a:srgbClr val="FF0000"/>
                </a:solidFill>
              </a:rPr>
              <a:t>put on sackcloth</a:t>
            </a:r>
            <a:r>
              <a:rPr lang="en-US" sz="3200" b="1" dirty="0"/>
              <a:t>, from the </a:t>
            </a:r>
            <a:r>
              <a:rPr lang="en-US" sz="3200" b="1" dirty="0">
                <a:solidFill>
                  <a:srgbClr val="FF0000"/>
                </a:solidFill>
              </a:rPr>
              <a:t>greatest to the least of them</a:t>
            </a:r>
            <a:r>
              <a:rPr lang="en-US" sz="3200" b="1" dirty="0"/>
              <a:t>. 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9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84F4-66F1-40B1-83FE-1B905B8D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Jonah 3 (NASB)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68168-F0B8-40F7-94DB-62423365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/>
              <a:t>5 </a:t>
            </a:r>
            <a:r>
              <a:rPr lang="en-US" sz="3200" b="1" dirty="0">
                <a:highlight>
                  <a:srgbClr val="FFFF00"/>
                </a:highlight>
              </a:rPr>
              <a:t>Then</a:t>
            </a:r>
            <a:r>
              <a:rPr lang="en-US" sz="3200" b="1" dirty="0"/>
              <a:t> the people of Nineveh </a:t>
            </a:r>
            <a:r>
              <a:rPr lang="en-US" sz="3200" b="1" dirty="0">
                <a:solidFill>
                  <a:srgbClr val="FF0000"/>
                </a:solidFill>
              </a:rPr>
              <a:t>believed in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ELOHIM</a:t>
            </a:r>
            <a:r>
              <a:rPr lang="en-US" sz="3200" b="1" dirty="0"/>
              <a:t>; and </a:t>
            </a:r>
            <a:r>
              <a:rPr lang="en-US" sz="3200" b="1" dirty="0">
                <a:solidFill>
                  <a:srgbClr val="FF0000"/>
                </a:solidFill>
              </a:rPr>
              <a:t>they called a fast </a:t>
            </a:r>
            <a:r>
              <a:rPr lang="en-US" sz="3200" b="1" dirty="0"/>
              <a:t>and </a:t>
            </a:r>
            <a:r>
              <a:rPr lang="en-US" sz="3200" b="1" dirty="0">
                <a:solidFill>
                  <a:srgbClr val="FF0000"/>
                </a:solidFill>
              </a:rPr>
              <a:t>put on sackcloth</a:t>
            </a:r>
            <a:r>
              <a:rPr lang="en-US" sz="3200" b="1" dirty="0"/>
              <a:t>, from the </a:t>
            </a:r>
            <a:r>
              <a:rPr lang="en-US" sz="3200" b="1" dirty="0">
                <a:solidFill>
                  <a:srgbClr val="FF0000"/>
                </a:solidFill>
              </a:rPr>
              <a:t>greatest to the least of them</a:t>
            </a:r>
            <a:r>
              <a:rPr lang="en-US" sz="3200" b="1" dirty="0"/>
              <a:t>. 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14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84F4-66F1-40B1-83FE-1B905B8D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Jonah 3 (NASB)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68168-F0B8-40F7-94DB-62423365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b="1" dirty="0"/>
              <a:t>6 When the word reached the king of Nineveh, he got up from his throne, removed his robe from himself, covered himself with sackcloth, and sat on the dust. </a:t>
            </a:r>
          </a:p>
          <a:p>
            <a:pPr marL="0" indent="0" algn="just">
              <a:buNone/>
            </a:pPr>
            <a:r>
              <a:rPr lang="en-US" sz="3200" b="1" dirty="0"/>
              <a:t>7 And he issued a proclamation, and it said, “In Nineveh by the decree of the king and his nobles: </a:t>
            </a:r>
            <a:r>
              <a:rPr lang="en-US" sz="3200" b="1" dirty="0">
                <a:solidFill>
                  <a:srgbClr val="FF0000"/>
                </a:solidFill>
              </a:rPr>
              <a:t>No person, animal, herd, or flock is to taste anything. They are not to eat, or drink water.</a:t>
            </a:r>
            <a:r>
              <a:rPr lang="en-US" sz="3200" b="1" dirty="0"/>
              <a:t> 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8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84F4-66F1-40B1-83FE-1B905B8D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Jonah 3 (NASB)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68168-F0B8-40F7-94DB-62423365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b="1" dirty="0"/>
              <a:t>8 But every person and animal must be covered with sackcloth;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and people are to call on God vehemently, and they are to turn, each one from his evil way, and from the violence which is in their hands</a:t>
            </a:r>
            <a:r>
              <a:rPr lang="en-US" sz="3200" b="1" dirty="0"/>
              <a:t>. </a:t>
            </a:r>
          </a:p>
          <a:p>
            <a:pPr marL="0" indent="0" algn="just">
              <a:buNone/>
            </a:pPr>
            <a:r>
              <a:rPr lang="en-US" sz="3200" b="1" dirty="0"/>
              <a:t>9 Who knows, God may turn and relent, and turn from His burning anger so that we will not perish.”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0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84F4-66F1-40B1-83FE-1B905B8D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Jonah 3 (NASB)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68168-F0B8-40F7-94DB-62423365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/>
              <a:t>10 When God saw their deeds, that they turned from their evil way, then God </a:t>
            </a:r>
            <a:r>
              <a:rPr lang="en-US" sz="3200" b="1" dirty="0">
                <a:solidFill>
                  <a:srgbClr val="FF0000"/>
                </a:solidFill>
              </a:rPr>
              <a:t>relented</a:t>
            </a:r>
            <a:r>
              <a:rPr lang="en-US" sz="3200" b="1" dirty="0"/>
              <a:t> of the disaster which He had declared He would bring on them. So He did not do it.</a:t>
            </a:r>
          </a:p>
          <a:p>
            <a:pPr marL="0" indent="0" algn="just">
              <a:buNone/>
            </a:pP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7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AA8EBAB-1820-415F-9D8D-2CDECA2DD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F161D-B124-4935-8C2D-4CBDDC42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THE NATURE OF REPENTANCE </a:t>
            </a: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6DB832FE-CF50-494F-BC92-5AF925246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9BB28F-9765-4059-8E5F-E3A9965D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CDC2B730-2D9C-4A18-AFDB-0E81AB11B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BE53A8C-4D41-4E78-B2F0-1277993C2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EA9E0B8A-E893-4657-A6EE-65DD6D5CE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9310052A-A033-4FAB-957F-499C17B7C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3B043786-1DFA-4506-B362-73960ED6E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91714DAA-0F00-4E7A-A096-03879E69B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1BDA11-D17C-4479-BACB-6E126AEC4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394861"/>
              </p:ext>
            </p:extLst>
          </p:nvPr>
        </p:nvGraphicFramePr>
        <p:xfrm>
          <a:off x="643467" y="643468"/>
          <a:ext cx="6749521" cy="523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197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9BAE969-AB5B-40E1-B33B-79C2DC365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D2C2F-7DFD-488A-9D8D-7ADA5474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75" b="86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13">
            <a:extLst>
              <a:ext uri="{FF2B5EF4-FFF2-40B4-BE49-F238E27FC236}">
                <a16:creationId xmlns:a16="http://schemas.microsoft.com/office/drawing/2014/main" id="{B0D396E6-2FD6-49D9-946F-4FABC88B6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6DADEB-36DC-49A7-B9B5-837988D8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34067"/>
            <a:ext cx="4273826" cy="331046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Lets Set The Stage: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43994B-21FF-4268-ADCC-CEC8C225A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944534"/>
            <a:ext cx="4178300" cy="93979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Mission Impossible (with man)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356820-4B8B-4A1F-B190-A3FF1AEB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C6DBA71-9F7F-483C-A094-173525755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1948618-5E91-41FD-A5C3-CC96415C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985A142-9BC7-43B2-9F46-B1DB84A9A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9EE8BB4-A150-45FB-8052-35D979A2E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9257A2A-0F80-48CF-A63A-E5A0417C0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654CBD8-A68E-461A-888C-5DC245D59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36436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53EB82-AA0B-4AB7-BE68-038A3035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CEBB177D-2AE5-4515-A4E8-EEE7A23415D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 r="1" b="6773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F42738-AE74-4433-8657-EDE5C5C61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0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2EAC6F4-CC14-4018-8EB7-80E98A207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20B54FFC-1F45-4851-B17E-27AA9F2AA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41D2D494-2435-4150-B9D3-974CD924E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1919E1BB-9B82-4C97-919D-92ED3FFE6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6F8ACC16-1243-4719-B21E-C286C102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453E1702-AF03-4993-9127-D048E9314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B0A6365B-1292-4142-BA51-04BCB3D4C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5" name="Picture 24" descr="Jonah's Nineveh and Modern-Day Mosul | Veracity">
            <a:extLst>
              <a:ext uri="{FF2B5EF4-FFF2-40B4-BE49-F238E27FC236}">
                <a16:creationId xmlns:a16="http://schemas.microsoft.com/office/drawing/2014/main" id="{2D292CC0-4A21-41D9-8745-8D1293BF3D2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r="1" b="9158"/>
          <a:stretch/>
        </p:blipFill>
        <p:spPr bwMode="auto">
          <a:xfrm>
            <a:off x="796065" y="10"/>
            <a:ext cx="11395934" cy="6857990"/>
          </a:xfrm>
          <a:custGeom>
            <a:avLst/>
            <a:gdLst/>
            <a:ahLst/>
            <a:cxnLst/>
            <a:rect l="l" t="t" r="r" b="b"/>
            <a:pathLst>
              <a:path w="11395934" h="6858000">
                <a:moveTo>
                  <a:pt x="867942" y="0"/>
                </a:moveTo>
                <a:lnTo>
                  <a:pt x="1786638" y="0"/>
                </a:lnTo>
                <a:lnTo>
                  <a:pt x="11395934" y="0"/>
                </a:lnTo>
                <a:lnTo>
                  <a:pt x="11395934" y="6858000"/>
                </a:lnTo>
                <a:lnTo>
                  <a:pt x="1925619" y="6858000"/>
                </a:lnTo>
                <a:lnTo>
                  <a:pt x="1924311" y="6820097"/>
                </a:lnTo>
                <a:lnTo>
                  <a:pt x="1925076" y="6858000"/>
                </a:lnTo>
                <a:lnTo>
                  <a:pt x="1892647" y="6858000"/>
                </a:lnTo>
                <a:lnTo>
                  <a:pt x="0" y="5314276"/>
                </a:lnTo>
                <a:cubicBezTo>
                  <a:pt x="282142" y="3542851"/>
                  <a:pt x="585800" y="1771425"/>
                  <a:pt x="867942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27125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3880CB-781D-4623-A27D-B110A3F93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217" y="0"/>
            <a:ext cx="5864087" cy="68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9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7D40C4-2A44-4792-AB9D-E769202A2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DBD6486-24CA-456B-9631-2911490A6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2FF2964-4832-450E-B85C-304F27113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B5C96AF-0E78-45E8-8B82-CF41BFB54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940CD75-9F08-4DF1-94CB-96A2C3A43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B35F757-0B0E-4DFC-81FA-935D070B7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380E990-0E29-4861-8CE3-F6D6FF15D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027FB951-A422-4463-8A01-05812E59C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1045" y="648931"/>
            <a:ext cx="9235440" cy="5212080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E602DF-123F-419D-8F7E-F7F87F4059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1" r="-2" b="-2"/>
          <a:stretch/>
        </p:blipFill>
        <p:spPr>
          <a:xfrm>
            <a:off x="2591085" y="968971"/>
            <a:ext cx="859536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9BAE969-AB5B-40E1-B33B-79C2DC365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D2C2F-7DFD-488A-9D8D-7ADA54741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75" b="86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Freeform 13">
            <a:extLst>
              <a:ext uri="{FF2B5EF4-FFF2-40B4-BE49-F238E27FC236}">
                <a16:creationId xmlns:a16="http://schemas.microsoft.com/office/drawing/2014/main" id="{B0D396E6-2FD6-49D9-946F-4FABC88B6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6DADEB-36DC-49A7-B9B5-837988D8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34067"/>
            <a:ext cx="4273826" cy="3310468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Listen for this: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43994B-21FF-4268-ADCC-CEC8C225A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944534"/>
            <a:ext cx="4178300" cy="93979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The Mission, The Message, The Mass Repentance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356820-4B8B-4A1F-B190-A3FF1AEB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C6DBA71-9F7F-483C-A094-173525755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1948618-5E91-41FD-A5C3-CC96415C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985A142-9BC7-43B2-9F46-B1DB84A9A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9EE8BB4-A150-45FB-8052-35D979A2E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9257A2A-0F80-48CF-A63A-E5A0417C0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654CBD8-A68E-461A-888C-5DC245D59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49439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84F4-66F1-40B1-83FE-1B905B8D3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Jonah 3 (NASB)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68168-F0B8-40F7-94DB-62423365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 </a:t>
            </a:r>
            <a:r>
              <a:rPr lang="en-US" sz="3200" b="1" dirty="0">
                <a:solidFill>
                  <a:srgbClr val="FF0000"/>
                </a:solidFill>
              </a:rPr>
              <a:t>Now</a:t>
            </a:r>
            <a:r>
              <a:rPr lang="en-US" sz="3200" b="1" dirty="0"/>
              <a:t> the word of the LORD came to Jonah the second time, saying, </a:t>
            </a:r>
          </a:p>
          <a:p>
            <a:pPr marL="0" indent="0">
              <a:buNone/>
            </a:pPr>
            <a:r>
              <a:rPr lang="en-US" sz="3200" b="1" dirty="0"/>
              <a:t>2 “Arise, go to Nineveh, the great city, and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proclaim</a:t>
            </a:r>
            <a:r>
              <a:rPr lang="en-US" sz="3200" b="1" dirty="0"/>
              <a:t> to it the proclamation which I am going to tell you.” 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37068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559</Words>
  <Application>Microsoft Office PowerPoint</Application>
  <PresentationFormat>Widescreen</PresentationFormat>
  <Paragraphs>48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system-ui</vt:lpstr>
      <vt:lpstr>Parallax</vt:lpstr>
      <vt:lpstr>THE 12 MINOR PROPHETS:  Jonah</vt:lpstr>
      <vt:lpstr>THE NATURE OF REPENTANCE </vt:lpstr>
      <vt:lpstr>Lets Set The Stage:</vt:lpstr>
      <vt:lpstr>PowerPoint Presentation</vt:lpstr>
      <vt:lpstr>PowerPoint Presentation</vt:lpstr>
      <vt:lpstr>PowerPoint Presentation</vt:lpstr>
      <vt:lpstr>PowerPoint Presentation</vt:lpstr>
      <vt:lpstr>Listen for this:</vt:lpstr>
      <vt:lpstr>Jonah 3 (NASB)</vt:lpstr>
      <vt:lpstr>1 Corinthians 15:3</vt:lpstr>
      <vt:lpstr>Jonah 3 (NASB)</vt:lpstr>
      <vt:lpstr>Jonah 3 (NASB)</vt:lpstr>
      <vt:lpstr>Jonah 3 (NASB)</vt:lpstr>
      <vt:lpstr>Jonah 3 (NASB)</vt:lpstr>
      <vt:lpstr>Jonah 3 (NASB)</vt:lpstr>
      <vt:lpstr>Jonah 3 (NASB)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12 MINOR PROPHETS:  Jonah</dc:title>
  <dc:creator>Greg Bowers</dc:creator>
  <cp:lastModifiedBy>Greg Bowers</cp:lastModifiedBy>
  <cp:revision>11</cp:revision>
  <dcterms:created xsi:type="dcterms:W3CDTF">2021-01-15T15:35:16Z</dcterms:created>
  <dcterms:modified xsi:type="dcterms:W3CDTF">2021-02-02T14:00:48Z</dcterms:modified>
</cp:coreProperties>
</file>